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41FE-9BCE-4252-93FC-E89585AEFDB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5A9A-1461-4C2F-A089-592E8A2C1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41FE-9BCE-4252-93FC-E89585AEFDB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5A9A-1461-4C2F-A089-592E8A2C1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41FE-9BCE-4252-93FC-E89585AEFDB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5A9A-1461-4C2F-A089-592E8A2C1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41FE-9BCE-4252-93FC-E89585AEFDB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5A9A-1461-4C2F-A089-592E8A2C1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41FE-9BCE-4252-93FC-E89585AEFDB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5A9A-1461-4C2F-A089-592E8A2C1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41FE-9BCE-4252-93FC-E89585AEFDB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5A9A-1461-4C2F-A089-592E8A2C1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41FE-9BCE-4252-93FC-E89585AEFDB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5A9A-1461-4C2F-A089-592E8A2C1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41FE-9BCE-4252-93FC-E89585AEFDB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5A9A-1461-4C2F-A089-592E8A2C1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41FE-9BCE-4252-93FC-E89585AEFDB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5A9A-1461-4C2F-A089-592E8A2C1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41FE-9BCE-4252-93FC-E89585AEFDB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5A9A-1461-4C2F-A089-592E8A2C1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41FE-9BCE-4252-93FC-E89585AEFDB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5A9A-1461-4C2F-A089-592E8A2C1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D41FE-9BCE-4252-93FC-E89585AEFDB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F5A9A-1461-4C2F-A089-592E8A2C15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Google Shape;26629;p1" descr="https://im0-tub-ru.yandex.net/i?id=d6f4944f8a7c807f81d6f9d1fa31bbb8-l&amp;n=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6" y="0"/>
            <a:ext cx="914402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30" name="Google Shape;26630;p1"/>
          <p:cNvSpPr txBox="1">
            <a:spLocks noGrp="1"/>
          </p:cNvSpPr>
          <p:nvPr>
            <p:ph type="ctrTitle"/>
          </p:nvPr>
        </p:nvSpPr>
        <p:spPr>
          <a:xfrm>
            <a:off x="0" y="1643050"/>
            <a:ext cx="8786700" cy="3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959"/>
              <a:buFont typeface="Calibri"/>
              <a:buNone/>
            </a:pPr>
            <a:r>
              <a:rPr lang="ru-RU" sz="3959">
                <a:solidFill>
                  <a:srgbClr val="FFC000"/>
                </a:solidFill>
              </a:rPr>
              <a:t/>
            </a:r>
            <a:br>
              <a:rPr lang="ru-RU" sz="3959">
                <a:solidFill>
                  <a:srgbClr val="FFC000"/>
                </a:solidFill>
              </a:rPr>
            </a:br>
            <a:r>
              <a:rPr lang="ru-RU" sz="3959">
                <a:solidFill>
                  <a:srgbClr val="FFC000"/>
                </a:solidFill>
              </a:rPr>
              <a:t>Мастер-класс:</a:t>
            </a:r>
            <a:br>
              <a:rPr lang="ru-RU" sz="3959">
                <a:solidFill>
                  <a:srgbClr val="FFC000"/>
                </a:solidFill>
              </a:rPr>
            </a:br>
            <a:r>
              <a:rPr lang="ru-RU" sz="3959">
                <a:solidFill>
                  <a:srgbClr val="FFC000"/>
                </a:solidFill>
              </a:rPr>
              <a:t>   роспись платка «С Новым Годом!»</a:t>
            </a:r>
            <a:br>
              <a:rPr lang="ru-RU" sz="3959">
                <a:solidFill>
                  <a:srgbClr val="FFC000"/>
                </a:solidFill>
              </a:rPr>
            </a:br>
            <a:r>
              <a:rPr lang="ru-RU" sz="3959"/>
              <a:t>.</a:t>
            </a:r>
            <a:br>
              <a:rPr lang="ru-RU" sz="3959"/>
            </a:br>
            <a:endParaRPr sz="3959"/>
          </a:p>
        </p:txBody>
      </p:sp>
      <p:sp>
        <p:nvSpPr>
          <p:cNvPr id="26631" name="Google Shape;26631;p1"/>
          <p:cNvSpPr txBox="1"/>
          <p:nvPr/>
        </p:nvSpPr>
        <p:spPr>
          <a:xfrm>
            <a:off x="285720" y="357166"/>
            <a:ext cx="85011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Муниципальное бюджетное</a:t>
            </a:r>
            <a:br>
              <a:rPr lang="ru-RU" sz="1800" b="0" i="0" u="none" strike="noStrike" cap="none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 b="0" i="0" u="none" strike="noStrike" cap="none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учреждение дополнительного</a:t>
            </a:r>
            <a:br>
              <a:rPr lang="ru-RU" sz="1800" b="0" i="0" u="none" strike="noStrike" cap="none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 b="0" i="0" u="none" strike="noStrike" cap="none" dirty="0" smtClean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образования Атяшевского муниципального района</a:t>
            </a:r>
            <a:r>
              <a:rPr lang="ru-RU" sz="1800" b="0" i="0" u="none" strike="noStrike" cap="none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800" b="0" i="0" u="none" strike="noStrike" cap="none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 b="0" i="0" u="none" strike="noStrike" cap="none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«Атяшевский Дом детского творчества»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32" name="Google Shape;26632;p1"/>
          <p:cNvSpPr txBox="1"/>
          <p:nvPr/>
        </p:nvSpPr>
        <p:spPr>
          <a:xfrm>
            <a:off x="5429256" y="5214950"/>
            <a:ext cx="3357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 smtClean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Подготовила </a:t>
            </a:r>
            <a:r>
              <a:rPr lang="ru-RU" sz="1800" b="0" i="0" u="none" strike="noStrike" cap="none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педагог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 smtClean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дополнительного </a:t>
            </a:r>
            <a:r>
              <a:rPr lang="ru-RU" sz="1800" b="0" i="0" u="none" strike="noStrike" cap="none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образования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Наумова Т.А.</a:t>
            </a:r>
            <a:endParaRPr sz="1800" b="0" i="0" u="none" strike="noStrike" cap="non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4572008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Для работы нам потребуется</a:t>
            </a:r>
            <a:r>
              <a:rPr lang="en-US" sz="1400" dirty="0" smtClean="0">
                <a:solidFill>
                  <a:schemeClr val="bg1"/>
                </a:solidFill>
              </a:rPr>
              <a:t>:</a:t>
            </a:r>
            <a:r>
              <a:rPr lang="ru-RU" sz="1400" dirty="0" smtClean="0">
                <a:solidFill>
                  <a:schemeClr val="bg1"/>
                </a:solidFill>
              </a:rPr>
              <a:t> подрамник, молярный скотч, ткань </a:t>
            </a:r>
            <a:r>
              <a:rPr lang="ru-RU" sz="1400" dirty="0" err="1" smtClean="0">
                <a:solidFill>
                  <a:schemeClr val="bg1"/>
                </a:solidFill>
              </a:rPr>
              <a:t>х\б</a:t>
            </a:r>
            <a:r>
              <a:rPr lang="ru-RU" sz="1400" dirty="0" smtClean="0">
                <a:solidFill>
                  <a:schemeClr val="bg1"/>
                </a:solidFill>
              </a:rPr>
              <a:t>, баночка с водой, кисти, краски акриловые для батика  и кнопки.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Деревянный подрамник обклеиваем  скотчем, чтобы в процессе работы не испачкать краской 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s://sun9-67.userapi.com/impf/Diq5t25MaHrQkyeo9bCq2l19aBLvjb9hGrFNGw/2yi9hrPGUig.jpg?size=1280x960&amp;quality=96&amp;proxy=1&amp;sign=f74db641bfe970173ebc54413dc06f6a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5072074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Ткань натягиваем на подрамник. Работаем соблюдая технику безопасности, так как кнопки очень острые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5091764"/>
            <a:ext cx="8556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Увлажняем ткань с помощью </a:t>
            </a:r>
            <a:r>
              <a:rPr lang="ru-RU" sz="1600" dirty="0" err="1" smtClean="0">
                <a:solidFill>
                  <a:srgbClr val="002060"/>
                </a:solidFill>
              </a:rPr>
              <a:t>пулевизатора</a:t>
            </a:r>
            <a:r>
              <a:rPr lang="ru-RU" sz="16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>Это    делается для того, чтобы в процессе рисования краски лучше растекались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4" name="Picture 16" descr="https://kartinkinaden.ru/uploads/posts/2020-07/thumbs/1595710988_35-p-foni-so-snezhinkami-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6" name="Picture 8" descr="https://sun9-37.userapi.com/impf/qtPJhzDbf4gaj2uIHdeqNxI3t_NkJhhQbJr8WQ/51SM09nZmWU.jpg?size=1280x960&amp;quality=96&amp;proxy=1&amp;sign=4517e01ccbc081d019e0b6a0933a3426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00562" cy="3500438"/>
          </a:xfrm>
          <a:prstGeom prst="rect">
            <a:avLst/>
          </a:prstGeom>
          <a:noFill/>
        </p:spPr>
      </p:pic>
      <p:pic>
        <p:nvPicPr>
          <p:cNvPr id="17418" name="Picture 10" descr="https://sun9-56.userapi.com/impf/5IsGAv8wQt1gbD7t8G7sqGK102wkxDUe1iGpiw/a_jkiHVuv8I.jpg?size=1280x960&amp;quality=96&amp;proxy=1&amp;sign=0118e73089f25f94ae663c4e1ae7e219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0"/>
            <a:ext cx="4643438" cy="3500438"/>
          </a:xfrm>
          <a:prstGeom prst="rect">
            <a:avLst/>
          </a:prstGeom>
          <a:noFill/>
        </p:spPr>
      </p:pic>
      <p:pic>
        <p:nvPicPr>
          <p:cNvPr id="17420" name="Picture 12" descr="https://sun9-3.userapi.com/impf/ADhPyGXB3Hw8B3DoBrBAMGHykdrs8I5LpPJEgA/QANn5s8P6tw.jpg?size=1280x960&amp;quality=96&amp;proxy=1&amp;sign=28216734651d24a7c41e4b32e2c2bfb7&amp;type=albu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57422" y="3500438"/>
            <a:ext cx="4476749" cy="335756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71472" y="3071810"/>
            <a:ext cx="857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Тонкой кистью намечаем расположение елочных шаров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s://sun9-30.userapi.com/impf/dvqwPUGMmWFLgMfLSU5o7LgyAzMt3mR6vXo3dQ/iNeAPaAkrSI.jpg?size=1280x960&amp;quality=96&amp;proxy=1&amp;sign=d3ed4f3ee4a6af4134ae8275624a1904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8" cy="68579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71670" y="5857892"/>
            <a:ext cx="6143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Расписываем локально шары 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 descr="https://sun9-11.userapi.com/impf/d2nQUJokBSVTMKbuzQSrzaPEqP8flVIdDnKx1A/-OnpCk3LK5s.jpg?size=1280x960&amp;quality=96&amp;proxy=1&amp;sign=6ea89dd00def22989a4f50136db617bb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57324" y="5786454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Намечаем направление веточек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 descr="https://sun9-6.userapi.com/impf/6_KEOg9oWVkqW_UUfzOiXnu2sFpQgUuijpc6Eg/ad26XkYidgQ.jpg?size=1280x960&amp;quality=96&amp;proxy=1&amp;sign=0f7816cd42e960f28372fe9e942a25b2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357686" cy="3357563"/>
          </a:xfrm>
          <a:prstGeom prst="rect">
            <a:avLst/>
          </a:prstGeom>
          <a:noFill/>
        </p:spPr>
      </p:pic>
      <p:pic>
        <p:nvPicPr>
          <p:cNvPr id="20484" name="Picture 4" descr="https://sun9-40.userapi.com/impf/H7Srv-y0CF7hgD6ibI0S1yU41-0u5s8ngz01Rg/_WBFyAIRWUo.jpg?size=1280x960&amp;quality=96&amp;proxy=1&amp;sign=e985a586d9e8eb3a505fbb292d9a1126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-1"/>
            <a:ext cx="4786314" cy="3357563"/>
          </a:xfrm>
          <a:prstGeom prst="rect">
            <a:avLst/>
          </a:prstGeom>
          <a:noFill/>
        </p:spPr>
      </p:pic>
      <p:pic>
        <p:nvPicPr>
          <p:cNvPr id="20486" name="Picture 6" descr="https://sun9-9.userapi.com/impf/-0__fovd60zaMcosZ9J4wIGkjFGeQE5xC5dQnw/PFiX-Geuam0.jpg?size=1280x960&amp;quality=96&amp;proxy=1&amp;sign=835e9f0f8054e0ada3595d773bf1f6f3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57562"/>
            <a:ext cx="4357686" cy="3500438"/>
          </a:xfrm>
          <a:prstGeom prst="rect">
            <a:avLst/>
          </a:prstGeom>
          <a:noFill/>
        </p:spPr>
      </p:pic>
      <p:pic>
        <p:nvPicPr>
          <p:cNvPr id="20488" name="Picture 8" descr="https://sun9-17.userapi.com/impf/4MJNoICxpTyFrXbUukKdaoF2c1wBLFagHQsuGg/4NsizC0ft9c.jpg?size=1280x960&amp;quality=96&amp;proxy=1&amp;sign=3ef02fed9f014ef548b01e2b7237c9da&amp;type=albu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3357563"/>
            <a:ext cx="4786314" cy="350043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2844" y="0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1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0562" y="0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2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44" y="3429000"/>
            <a:ext cx="428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3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0562" y="335756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4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910" y="2857496"/>
            <a:ext cx="8286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Плоской кистью рисуем иголочки на елочных ветках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https://im0-tub-ru.yandex.net/i?id=02c418c2d1b73cd9d7f18e9fdbedcf0e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2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 descr="https://sun9-36.userapi.com/impf/FE1ciAraN0BIB016DaKnWZhZfJrFdXc8K6w9Kg/hF4zOr3oLiI.jpg?size=1280x960&amp;quality=96&amp;proxy=1&amp;sign=3681ef988bc7f03db32c544c52039812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286248" cy="3214686"/>
          </a:xfrm>
          <a:prstGeom prst="rect">
            <a:avLst/>
          </a:prstGeom>
          <a:noFill/>
        </p:spPr>
      </p:pic>
      <p:pic>
        <p:nvPicPr>
          <p:cNvPr id="21508" name="Picture 4" descr="https://sun9-66.userapi.com/impf/xcGBmAilj6Rl3sPM99fzHG_1rKXHHGb9OGsIgw/_M9HKQxIrKg.jpg?size=1280x960&amp;quality=96&amp;proxy=1&amp;sign=09533be11c11f8037538f4b6e883be68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0" y="3214686"/>
            <a:ext cx="4857750" cy="3643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s://sun9-70.userapi.com/impf/BAb2Oyc16340QU3pUyOhlhfyOe4UzTnc6nYLNQ/ao7bDiePaoo.jpg?size=1280x960&amp;quality=96&amp;proxy=1&amp;sign=c651e495e42c8d3e30d49d34afa103f3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28834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Ткань немного подсохла. Теперь смело можно прописывать более тщательно отдельные участки на ткани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s://sun9-2.userapi.com/impf/SQCPnr9Dk2x8pvDTWf8Wbrj63W73rx5Bfg3GFg/16zCQl3k538.jpg?size=1280x960&amp;quality=96&amp;proxy=1&amp;sign=4ddbb1213092336a1b771d343c9ed1d8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488" y="6000768"/>
            <a:ext cx="37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Прописываем фон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s://sun9-32.userapi.com/impf/9VsN5Mj_cYBhGnPgGRaLmwyoBmsTCvsBGAg3MQ/BzuR-nlsQPE.jpg?size=1280x960&amp;quality=96&amp;proxy=1&amp;sign=6aa2162cc9bd376c3ca45c9e464ee815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    Чтобы придать платку более нарядный вид , можно нарисовать снежинки 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3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Для закрепления красок, ткань проглаживаем с двух сторон горячим утюгом в режиме </a:t>
            </a:r>
            <a:r>
              <a:rPr lang="ru-RU" sz="3200" dirty="0" err="1" smtClean="0">
                <a:solidFill>
                  <a:srgbClr val="FFFF00"/>
                </a:solidFill>
              </a:rPr>
              <a:t>х\б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s://bigslide.ru/images/41/40998/960/img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PresentationFormat>Экран (4:3)</PresentationFormat>
  <Paragraphs>22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Мастер-класс:    роспись платка «С Новым Годом!» 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Мастер-класс:    роспись платка «С Новым Годом!» . </dc:title>
  <cp:lastModifiedBy>User</cp:lastModifiedBy>
  <cp:revision>1</cp:revision>
  <dcterms:modified xsi:type="dcterms:W3CDTF">2021-01-11T05:36:08Z</dcterms:modified>
</cp:coreProperties>
</file>